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8" r:id="rId11"/>
    <p:sldId id="265" r:id="rId12"/>
    <p:sldId id="269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3C32-DD87-4405-8DCC-11ED7CA843A4}" type="datetimeFigureOut">
              <a:rPr lang="en-US" smtClean="0"/>
              <a:pPr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 230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SELECT Query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LIKE in WHERE Clauses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611868"/>
            <a:ext cx="7239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LIKE “</a:t>
            </a:r>
            <a:r>
              <a:rPr lang="en-US" dirty="0" err="1" smtClean="0"/>
              <a:t>CharString</a:t>
            </a:r>
            <a:r>
              <a:rPr lang="en-US" dirty="0" smtClean="0"/>
              <a:t>%”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</a:t>
            </a:r>
            <a:r>
              <a:rPr lang="en-US" dirty="0" err="1" smtClean="0"/>
              <a:t>CharString</a:t>
            </a:r>
            <a:r>
              <a:rPr lang="en-US" dirty="0" smtClean="0"/>
              <a:t> at the beginning of the field</a:t>
            </a:r>
          </a:p>
          <a:p>
            <a:r>
              <a:rPr lang="en-US" dirty="0"/>
              <a:t>	</a:t>
            </a:r>
            <a:r>
              <a:rPr lang="en-US" dirty="0" smtClean="0"/>
              <a:t> being evaluated</a:t>
            </a:r>
          </a:p>
          <a:p>
            <a:endParaRPr lang="en-US" dirty="0" smtClean="0"/>
          </a:p>
          <a:p>
            <a:r>
              <a:rPr lang="en-US" dirty="0" smtClean="0"/>
              <a:t>LIKE “%</a:t>
            </a:r>
            <a:r>
              <a:rPr lang="en-US" dirty="0" err="1" smtClean="0"/>
              <a:t>CharString</a:t>
            </a:r>
            <a:r>
              <a:rPr lang="en-US" dirty="0" smtClean="0"/>
              <a:t>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</a:t>
            </a:r>
            <a:r>
              <a:rPr lang="en-US" dirty="0" err="1" smtClean="0"/>
              <a:t>CharString</a:t>
            </a:r>
            <a:r>
              <a:rPr lang="en-US" dirty="0" smtClean="0"/>
              <a:t> at the end of the field</a:t>
            </a:r>
          </a:p>
          <a:p>
            <a:endParaRPr lang="en-US" dirty="0" smtClean="0"/>
          </a:p>
          <a:p>
            <a:r>
              <a:rPr lang="en-US" dirty="0" smtClean="0"/>
              <a:t>LIKE “%</a:t>
            </a:r>
            <a:r>
              <a:rPr lang="en-US" dirty="0" err="1" smtClean="0"/>
              <a:t>CharString</a:t>
            </a:r>
            <a:r>
              <a:rPr lang="en-US" dirty="0" smtClean="0"/>
              <a:t>% “</a:t>
            </a:r>
          </a:p>
          <a:p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selelcts</a:t>
            </a:r>
            <a:r>
              <a:rPr lang="en-US" dirty="0" smtClean="0"/>
              <a:t> all rows that contain the substring in the field</a:t>
            </a:r>
          </a:p>
          <a:p>
            <a:endParaRPr lang="en-US" dirty="0" smtClean="0"/>
          </a:p>
          <a:p>
            <a:r>
              <a:rPr lang="en-US" dirty="0" smtClean="0"/>
              <a:t>LIKE “C__%”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a field value beginning with a ‘C’ 	followed by any two characters, a space and then any character 	string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163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LIKE with “</a:t>
            </a:r>
            <a:r>
              <a:rPr lang="en-US" dirty="0" err="1" smtClean="0"/>
              <a:t>CharString</a:t>
            </a:r>
            <a:r>
              <a:rPr lang="en-US" dirty="0" smtClean="0"/>
              <a:t>%”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LIKE “</a:t>
            </a:r>
            <a:r>
              <a:rPr lang="en-US" dirty="0" err="1" smtClean="0"/>
              <a:t>CharString</a:t>
            </a:r>
            <a:r>
              <a:rPr lang="en-US" dirty="0" smtClean="0"/>
              <a:t>%”;</a:t>
            </a:r>
          </a:p>
          <a:p>
            <a:endParaRPr lang="en-US" dirty="0" smtClean="0"/>
          </a:p>
          <a:p>
            <a:r>
              <a:rPr lang="en-US" dirty="0" smtClean="0"/>
              <a:t>SELECT * FROM City WHERE Name LIKE "CAR%" Limit 5;</a:t>
            </a:r>
          </a:p>
          <a:p>
            <a:endParaRPr lang="en-US" dirty="0"/>
          </a:p>
        </p:txBody>
      </p:sp>
      <p:pic>
        <p:nvPicPr>
          <p:cNvPr id="4" name="Picture 3" descr="CityLIKEc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2790824"/>
            <a:ext cx="7315200" cy="27717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LIKE with Char___%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240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</a:t>
            </a:r>
            <a:r>
              <a:rPr lang="en-US" dirty="0" err="1"/>
              <a:t>fieldName</a:t>
            </a:r>
            <a:r>
              <a:rPr lang="en-US" dirty="0"/>
              <a:t> FROM </a:t>
            </a:r>
            <a:r>
              <a:rPr lang="en-US" dirty="0" err="1"/>
              <a:t>tableName</a:t>
            </a:r>
            <a:r>
              <a:rPr lang="en-US" dirty="0"/>
              <a:t> WHERE </a:t>
            </a:r>
            <a:r>
              <a:rPr lang="en-US" dirty="0" err="1"/>
              <a:t>fieldName</a:t>
            </a:r>
            <a:r>
              <a:rPr lang="en-US" dirty="0"/>
              <a:t> LIKE “</a:t>
            </a:r>
            <a:r>
              <a:rPr lang="en-US" dirty="0" smtClean="0"/>
              <a:t>Char__ %”;</a:t>
            </a:r>
            <a:endParaRPr lang="en-US" dirty="0"/>
          </a:p>
          <a:p>
            <a:endParaRPr lang="en-US" dirty="0"/>
          </a:p>
          <a:p>
            <a:r>
              <a:rPr lang="en-US" dirty="0"/>
              <a:t>SELECT * FROM City WHERE Name LIKE "</a:t>
            </a:r>
            <a:r>
              <a:rPr lang="en-US" dirty="0" smtClean="0"/>
              <a:t>C___ %" </a:t>
            </a:r>
            <a:r>
              <a:rPr lang="en-US" dirty="0"/>
              <a:t>Limit </a:t>
            </a:r>
            <a:r>
              <a:rPr lang="en-US" dirty="0" smtClean="0"/>
              <a:t>10;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9085" y="2895600"/>
            <a:ext cx="617220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6823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Compound LIKE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LIKE “</a:t>
            </a:r>
            <a:r>
              <a:rPr lang="en-US" dirty="0" err="1" smtClean="0"/>
              <a:t>CharString</a:t>
            </a:r>
            <a:r>
              <a:rPr lang="en-US" dirty="0" smtClean="0"/>
              <a:t>%” or </a:t>
            </a:r>
            <a:r>
              <a:rPr lang="en-US" dirty="0" err="1" smtClean="0"/>
              <a:t>fieldName</a:t>
            </a:r>
            <a:r>
              <a:rPr lang="en-US" dirty="0" smtClean="0"/>
              <a:t> LIKE “</a:t>
            </a:r>
            <a:r>
              <a:rPr lang="en-US" dirty="0" err="1" smtClean="0"/>
              <a:t>CharString</a:t>
            </a:r>
            <a:r>
              <a:rPr lang="en-US" dirty="0" smtClean="0"/>
              <a:t>%”;</a:t>
            </a:r>
          </a:p>
          <a:p>
            <a:endParaRPr lang="en-US" dirty="0"/>
          </a:p>
          <a:p>
            <a:r>
              <a:rPr lang="en-US" dirty="0" smtClean="0"/>
              <a:t>SELECT * FROM City WHERE Name LIKE "ANDRI%“ OR Name LIKE "</a:t>
            </a:r>
            <a:r>
              <a:rPr lang="en-US" dirty="0" err="1" smtClean="0"/>
              <a:t>Zim</a:t>
            </a:r>
            <a:r>
              <a:rPr lang="en-US" dirty="0" smtClean="0"/>
              <a:t>%"  LIMIT 10;</a:t>
            </a:r>
          </a:p>
          <a:p>
            <a:endParaRPr lang="en-US" dirty="0"/>
          </a:p>
        </p:txBody>
      </p:sp>
      <p:pic>
        <p:nvPicPr>
          <p:cNvPr id="4" name="Picture 3" descr="cityLike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4191000"/>
            <a:ext cx="79248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smtClean="0"/>
              <a:t>NOT (!)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* FROM City WHERE Name NOT LIKE "</a:t>
            </a:r>
            <a:r>
              <a:rPr lang="en-US" dirty="0" err="1" smtClean="0"/>
              <a:t>Kab</a:t>
            </a:r>
            <a:r>
              <a:rPr lang="en-US" dirty="0" smtClean="0"/>
              <a:t>%" and Name NOT LIKE "</a:t>
            </a:r>
            <a:r>
              <a:rPr lang="en-US" dirty="0" err="1" smtClean="0"/>
              <a:t>Qan</a:t>
            </a:r>
            <a:r>
              <a:rPr lang="en-US" dirty="0" smtClean="0"/>
              <a:t>%" LIMIT 5;</a:t>
            </a:r>
            <a:endParaRPr lang="en-US" dirty="0"/>
          </a:p>
        </p:txBody>
      </p:sp>
      <p:pic>
        <p:nvPicPr>
          <p:cNvPr id="4" name="Picture 3" descr="cityNotLi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276600"/>
            <a:ext cx="7239000" cy="2314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It All From a Single Table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981200"/>
            <a:ext cx="777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 smtClean="0"/>
              <a:t>SELECT * FROM City;</a:t>
            </a:r>
          </a:p>
          <a:p>
            <a:endParaRPr lang="en-US" dirty="0"/>
          </a:p>
          <a:p>
            <a:r>
              <a:rPr lang="en-US" dirty="0" smtClean="0"/>
              <a:t>Result:</a:t>
            </a:r>
          </a:p>
          <a:p>
            <a:endParaRPr lang="en-US" dirty="0"/>
          </a:p>
        </p:txBody>
      </p:sp>
      <p:pic>
        <p:nvPicPr>
          <p:cNvPr id="6" name="Picture 5" descr="SelectAllFromC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818" y="3810000"/>
            <a:ext cx="8643582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6096000"/>
            <a:ext cx="815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Actually ran: SELECT * FROM City LIMIT 5;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Columns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05000"/>
            <a:ext cx="807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columnName</a:t>
            </a:r>
            <a:r>
              <a:rPr lang="en-US" dirty="0" smtClean="0"/>
              <a:t>, </a:t>
            </a:r>
            <a:r>
              <a:rPr lang="en-US" dirty="0" err="1" smtClean="0"/>
              <a:t>columnName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  <p:pic>
        <p:nvPicPr>
          <p:cNvPr id="4" name="Picture 3" descr="LimitedColsC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276600"/>
            <a:ext cx="6296025" cy="2085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2362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Ran: SELECT Name, Population from City LIMIT 5;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Where Clause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574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someField</a:t>
            </a:r>
            <a:r>
              <a:rPr lang="en-US" dirty="0" smtClean="0"/>
              <a:t> = “</a:t>
            </a:r>
            <a:r>
              <a:rPr lang="en-US" dirty="0" err="1" smtClean="0"/>
              <a:t>someValue</a:t>
            </a:r>
            <a:r>
              <a:rPr lang="en-US" dirty="0" smtClean="0"/>
              <a:t>”;</a:t>
            </a:r>
          </a:p>
          <a:p>
            <a:endParaRPr lang="en-US" dirty="0"/>
          </a:p>
          <a:p>
            <a:r>
              <a:rPr lang="en-US" dirty="0" smtClean="0"/>
              <a:t>SELECT Population from City WHERE ID = 4;</a:t>
            </a:r>
            <a:endParaRPr lang="en-US" dirty="0"/>
          </a:p>
        </p:txBody>
      </p:sp>
      <p:pic>
        <p:nvPicPr>
          <p:cNvPr id="4" name="Picture 3" descr="selectCityWh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657600"/>
            <a:ext cx="7086600" cy="1371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Relational Operators in Where Clause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&lt;</a:t>
            </a:r>
          </a:p>
          <a:p>
            <a:r>
              <a:rPr lang="en-US" dirty="0" smtClean="0"/>
              <a:t>&gt;</a:t>
            </a:r>
          </a:p>
          <a:p>
            <a:r>
              <a:rPr lang="en-US" dirty="0" smtClean="0"/>
              <a:t>&lt;=</a:t>
            </a:r>
          </a:p>
          <a:p>
            <a:r>
              <a:rPr lang="en-US" dirty="0" smtClean="0"/>
              <a:t>&gt;=</a:t>
            </a:r>
          </a:p>
          <a:p>
            <a:r>
              <a:rPr lang="en-US" dirty="0" smtClean="0"/>
              <a:t>=</a:t>
            </a:r>
          </a:p>
          <a:p>
            <a:r>
              <a:rPr lang="en-US" dirty="0" smtClean="0"/>
              <a:t>!=</a:t>
            </a:r>
            <a:r>
              <a:rPr lang="en-US" dirty="0"/>
              <a:t> </a:t>
            </a:r>
            <a:r>
              <a:rPr lang="en-US" dirty="0" smtClean="0"/>
              <a:t>or &lt;&gt;</a:t>
            </a:r>
          </a:p>
          <a:p>
            <a:r>
              <a:rPr lang="en-US" dirty="0" smtClean="0"/>
              <a:t>Can use a leading fragment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City.Name</a:t>
            </a:r>
            <a:r>
              <a:rPr lang="en-US" dirty="0" smtClean="0"/>
              <a:t> &lt; “C”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with &lt; &gt; &lt;= &gt;= == !=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 FROM WHERE </a:t>
            </a:r>
            <a:r>
              <a:rPr lang="en-US" dirty="0" err="1" smtClean="0"/>
              <a:t>fieldName</a:t>
            </a:r>
            <a:r>
              <a:rPr lang="en-US" dirty="0" smtClean="0"/>
              <a:t> &lt;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 smtClean="0"/>
              <a:t>SELECT * FROM City where Population &lt; 100000 LIMIT 5;</a:t>
            </a:r>
          </a:p>
          <a:p>
            <a:endParaRPr lang="en-US" dirty="0"/>
          </a:p>
        </p:txBody>
      </p:sp>
      <p:pic>
        <p:nvPicPr>
          <p:cNvPr id="4" name="Picture 3" descr="CityLimitedPo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276600"/>
            <a:ext cx="7010400" cy="2209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Logical Operators in Where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LIKE</a:t>
            </a:r>
          </a:p>
          <a:p>
            <a:r>
              <a:rPr lang="en-US" dirty="0" smtClean="0"/>
              <a:t>NOT</a:t>
            </a:r>
          </a:p>
          <a:p>
            <a:r>
              <a:rPr lang="en-US" dirty="0" smtClean="0"/>
              <a:t>Expressions may be grouped with ()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AND (&amp;&amp;)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78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AND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SELECT * FROM City WHERE Name &lt; “C” AND Population &lt; 50000 LIMIT 5;</a:t>
            </a:r>
            <a:endParaRPr lang="en-US" dirty="0"/>
          </a:p>
        </p:txBody>
      </p:sp>
      <p:pic>
        <p:nvPicPr>
          <p:cNvPr id="5" name="Picture 4" descr="cityANDWh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90824"/>
            <a:ext cx="7772400" cy="261937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OR (||)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219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OR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 smtClean="0"/>
              <a:t>SELECT * FROM `City` WHERE Population &lt; 50000 OR Name &lt; "C" LIMIT 10;</a:t>
            </a:r>
            <a:endParaRPr lang="en-US" dirty="0"/>
          </a:p>
        </p:txBody>
      </p:sp>
      <p:pic>
        <p:nvPicPr>
          <p:cNvPr id="4" name="Picture 3" descr="cityORWhe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590800"/>
            <a:ext cx="8001000" cy="27432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348</Words>
  <Application>Microsoft Office PowerPoint</Application>
  <PresentationFormat>On-screen Show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COM 230</vt:lpstr>
      <vt:lpstr>Getting It All From a Single Table</vt:lpstr>
      <vt:lpstr>Choosing Columns</vt:lpstr>
      <vt:lpstr>Using a Where Clause</vt:lpstr>
      <vt:lpstr>Using Relational Operators in Where Clause</vt:lpstr>
      <vt:lpstr>Query with &lt; &gt; &lt;= &gt;= == !=</vt:lpstr>
      <vt:lpstr>Using Logical Operators in Where Clause</vt:lpstr>
      <vt:lpstr>Using AND (&amp;&amp;)</vt:lpstr>
      <vt:lpstr>Using OR (||)</vt:lpstr>
      <vt:lpstr>Using LIKE in WHERE Clauses</vt:lpstr>
      <vt:lpstr>Using LIKE with “CharString%”</vt:lpstr>
      <vt:lpstr>Using LIKE with Char___%</vt:lpstr>
      <vt:lpstr>Using Compound LIKE</vt:lpstr>
      <vt:lpstr>Using NOT (!)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 230</dc:title>
  <dc:creator>charliem</dc:creator>
  <cp:lastModifiedBy>charliem</cp:lastModifiedBy>
  <cp:revision>20</cp:revision>
  <dcterms:created xsi:type="dcterms:W3CDTF">2010-10-28T20:48:27Z</dcterms:created>
  <dcterms:modified xsi:type="dcterms:W3CDTF">2010-11-02T21:55:16Z</dcterms:modified>
</cp:coreProperties>
</file>